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21257D3-DA8B-46F5-ABF3-9D757B364DA6}">
  <a:tblStyle styleId="{D21257D3-DA8B-46F5-ABF3-9D757B364DA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6aa5b2f3a9_0_173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6aa5b2f3a9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I1ZkqSSMzBFqoJTdHKzWEz-ai9ufthjfKuOGRYaKZgM/copy?usp=sharing" TargetMode="External"/><Relationship Id="rId5" Type="http://schemas.openxmlformats.org/officeDocument/2006/relationships/hyperlink" Target="https://docs.google.com/presentation/d/1lBMXEZxfh2LXUBY-4RAEg1Kd5jWSB9Rg9OohO9sSNDs/copy?usp=sharing" TargetMode="External"/><Relationship Id="rId6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1Y9H1qVcUVAi6sK6TFkNRKIRvNyN_nei2D3fBpizZBY/copy?usp=sharing" TargetMode="External"/><Relationship Id="rId5" Type="http://schemas.openxmlformats.org/officeDocument/2006/relationships/hyperlink" Target="https://docs.google.com/presentation/d/1XXfk_MuszJYINpO_D5qFEjHeFTxMn7Y5YHvRh3daD3g/copy?usp=sharing" TargetMode="External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640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{D21257D3-DA8B-46F5-ABF3-9D757B364DA6}</a:tableStyleId>
              </a:tblPr>
              <a:tblGrid>
                <a:gridCol w="1458775"/>
                <a:gridCol w="3684800"/>
                <a:gridCol w="3910450"/>
              </a:tblGrid>
              <a:tr h="378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9: Spanish Missions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53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the Spanish Mission System affect the lives of Indigenous peoples and settlers?</a:t>
                      </a:r>
                      <a:endParaRPr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63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7.9, 7.10, 7.11, 7.12, 7.16, 7.18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53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24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 Model Vocabulary: Mission System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Image Alive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222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“Do First”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music choice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13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investigate the Spanish Mission System with a Webquest. They will view videos, read primary and secondary sources, and take part in a virtual tour of a mission.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Spanish Missions Student Worksheet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will take them step-by-step through the process but they will need digital access as well as headphones. The virtual tour may need to be modeled to aid in student independence through the activity.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481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digital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access and headphones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and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Listen to directions and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webquest using the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407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{D21257D3-DA8B-46F5-ABF3-9D757B364DA6}</a:tableStyleId>
              </a:tblPr>
              <a:tblGrid>
                <a:gridCol w="1458775"/>
                <a:gridCol w="3684800"/>
                <a:gridCol w="3910450"/>
              </a:tblGrid>
              <a:tr h="39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9: Spanish Missions </a:t>
                      </a: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lesson will end by having students complete a Causation Formative Assessment that focuses on the most significant impacts of European colonization. Students will read the historical context, view images, and read a short excerpt by Bartolome de las Casas. Then they will answer a multiple choice question and justify their answer. If time allows, consider doing a four corners activity and class discussion about student choices (explained in Best Practices Repository).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ut (or guide to Thinking Nation platform)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Formative Assessment: Euro Exploration - CAU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Ask students to provide their answers and justifications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Formative Assessment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: Euro Exploration - CAU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Participate in class discussion regarding answer choices and justifications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Unit 2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6 to answer the Compelling Question for Topic 3. Consider allowing students to use their notes and/or work with a partner.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 (individual/partner; resources)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